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6" r:id="rId15"/>
    <p:sldId id="273" r:id="rId16"/>
    <p:sldId id="268" r:id="rId17"/>
    <p:sldId id="265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941" autoAdjust="0"/>
  </p:normalViewPr>
  <p:slideViewPr>
    <p:cSldViewPr>
      <p:cViewPr varScale="1">
        <p:scale>
          <a:sx n="73" d="100"/>
          <a:sy n="73" d="100"/>
        </p:scale>
        <p:origin x="60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44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9.png"/><Relationship Id="rId18" Type="http://schemas.openxmlformats.org/officeDocument/2006/relationships/image" Target="../media/image69.png"/><Relationship Id="rId26" Type="http://schemas.openxmlformats.org/officeDocument/2006/relationships/image" Target="../media/image82.png"/><Relationship Id="rId3" Type="http://schemas.openxmlformats.org/officeDocument/2006/relationships/image" Target="../media/image115.png"/><Relationship Id="rId21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7" Type="http://schemas.openxmlformats.org/officeDocument/2006/relationships/image" Target="../media/image117.png"/><Relationship Id="rId12" Type="http://schemas.openxmlformats.org/officeDocument/2006/relationships/image" Target="../media/image68.png"/><Relationship Id="rId17" Type="http://schemas.openxmlformats.org/officeDocument/2006/relationships/hyperlink" Target="https://github.com/Kim-JeongUng/AR_TFT_LolChess" TargetMode="External"/><Relationship Id="rId25" Type="http://schemas.openxmlformats.org/officeDocument/2006/relationships/image" Target="../media/image62.png"/><Relationship Id="rId2" Type="http://schemas.openxmlformats.org/officeDocument/2006/relationships/image" Target="../media/image100.png"/><Relationship Id="rId16" Type="http://schemas.openxmlformats.org/officeDocument/2006/relationships/image" Target="../media/image1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24" Type="http://schemas.openxmlformats.org/officeDocument/2006/relationships/image" Target="../media/image121.png"/><Relationship Id="rId5" Type="http://schemas.openxmlformats.org/officeDocument/2006/relationships/image" Target="../media/image63.png"/><Relationship Id="rId15" Type="http://schemas.openxmlformats.org/officeDocument/2006/relationships/image" Target="../media/image107.png"/><Relationship Id="rId23" Type="http://schemas.openxmlformats.org/officeDocument/2006/relationships/image" Target="../media/image80.png"/><Relationship Id="rId10" Type="http://schemas.openxmlformats.org/officeDocument/2006/relationships/image" Target="../media/image66.png"/><Relationship Id="rId19" Type="http://schemas.openxmlformats.org/officeDocument/2006/relationships/hyperlink" Target="https://youtu.be/ipIZVzVQ0Qk" TargetMode="External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image" Target="../media/image106.png"/><Relationship Id="rId22" Type="http://schemas.openxmlformats.org/officeDocument/2006/relationships/image" Target="../media/image70.png"/><Relationship Id="rId27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4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45.png"/><Relationship Id="rId9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9.png"/><Relationship Id="rId18" Type="http://schemas.openxmlformats.org/officeDocument/2006/relationships/hyperlink" Target="https://drive.google.com/file/d/1hU-NZp80ZLc08zBgOSK1Qi1ka7rpyg-O/view?usp=sharing" TargetMode="External"/><Relationship Id="rId3" Type="http://schemas.openxmlformats.org/officeDocument/2006/relationships/image" Target="../media/image131.png"/><Relationship Id="rId21" Type="http://schemas.openxmlformats.org/officeDocument/2006/relationships/image" Target="../media/image137.png"/><Relationship Id="rId7" Type="http://schemas.openxmlformats.org/officeDocument/2006/relationships/image" Target="../media/image67.png"/><Relationship Id="rId12" Type="http://schemas.openxmlformats.org/officeDocument/2006/relationships/hyperlink" Target="https://github.com/Kim-JeongUng/Unity_2D_CandyCrane" TargetMode="External"/><Relationship Id="rId17" Type="http://schemas.openxmlformats.org/officeDocument/2006/relationships/image" Target="../media/image135.png"/><Relationship Id="rId2" Type="http://schemas.openxmlformats.org/officeDocument/2006/relationships/image" Target="../media/image100.png"/><Relationship Id="rId16" Type="http://schemas.openxmlformats.org/officeDocument/2006/relationships/image" Target="../media/image134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24.png"/><Relationship Id="rId10" Type="http://schemas.openxmlformats.org/officeDocument/2006/relationships/image" Target="../media/image66.png"/><Relationship Id="rId19" Type="http://schemas.openxmlformats.org/officeDocument/2006/relationships/image" Target="../media/image88.png"/><Relationship Id="rId4" Type="http://schemas.openxmlformats.org/officeDocument/2006/relationships/image" Target="../media/image132.png"/><Relationship Id="rId9" Type="http://schemas.openxmlformats.org/officeDocument/2006/relationships/image" Target="../media/image133.png"/><Relationship Id="rId14" Type="http://schemas.openxmlformats.org/officeDocument/2006/relationships/hyperlink" Target="https://youtu.be/d8S2b3hhZX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SyxsR61Cks" TargetMode="External"/><Relationship Id="rId13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18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hyperlink" Target="https://youtu.be/1tJReH0ZHak" TargetMode="External"/><Relationship Id="rId2" Type="http://schemas.openxmlformats.org/officeDocument/2006/relationships/image" Target="../media/image10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hyperlink" Target="https://github.com/Kim-JeongUng/C_IPC_IndianPokerGame" TargetMode="External"/><Relationship Id="rId10" Type="http://schemas.openxmlformats.org/officeDocument/2006/relationships/image" Target="../media/image147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143.png"/><Relationship Id="rId9" Type="http://schemas.openxmlformats.org/officeDocument/2006/relationships/image" Target="../media/image24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50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55.png"/><Relationship Id="rId2" Type="http://schemas.openxmlformats.org/officeDocument/2006/relationships/image" Target="../media/image10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5" Type="http://schemas.openxmlformats.org/officeDocument/2006/relationships/image" Target="../media/image156.png"/><Relationship Id="rId10" Type="http://schemas.openxmlformats.org/officeDocument/2006/relationships/image" Target="../media/image70.png"/><Relationship Id="rId4" Type="http://schemas.openxmlformats.org/officeDocument/2006/relationships/image" Target="../media/image151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github.com/Kim-Jeong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image" Target="../media/image52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24" Type="http://schemas.openxmlformats.org/officeDocument/2006/relationships/image" Target="../media/image24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11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Relationship Id="rId27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4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8.png"/><Relationship Id="rId18" Type="http://schemas.openxmlformats.org/officeDocument/2006/relationships/hyperlink" Target="https://www.youtube.com/watch?v=RFCvK_KgxNU" TargetMode="External"/><Relationship Id="rId26" Type="http://schemas.openxmlformats.org/officeDocument/2006/relationships/image" Target="../media/image91.png"/><Relationship Id="rId3" Type="http://schemas.openxmlformats.org/officeDocument/2006/relationships/image" Target="../media/image79.png"/><Relationship Id="rId21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69.png"/><Relationship Id="rId25" Type="http://schemas.openxmlformats.org/officeDocument/2006/relationships/image" Target="../media/image90.png"/><Relationship Id="rId2" Type="http://schemas.openxmlformats.org/officeDocument/2006/relationships/image" Target="../media/image63.png"/><Relationship Id="rId16" Type="http://schemas.openxmlformats.org/officeDocument/2006/relationships/hyperlink" Target="https://github.com/MACE001/Farm_tycoon" TargetMode="External"/><Relationship Id="rId20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6.png"/><Relationship Id="rId24" Type="http://schemas.openxmlformats.org/officeDocument/2006/relationships/image" Target="../media/image89.png"/><Relationship Id="rId5" Type="http://schemas.openxmlformats.org/officeDocument/2006/relationships/image" Target="../media/image81.png"/><Relationship Id="rId15" Type="http://schemas.openxmlformats.org/officeDocument/2006/relationships/image" Target="../media/image87.png"/><Relationship Id="rId23" Type="http://schemas.openxmlformats.org/officeDocument/2006/relationships/image" Target="../media/image88.png"/><Relationship Id="rId10" Type="http://schemas.openxmlformats.org/officeDocument/2006/relationships/image" Target="../media/image62.png"/><Relationship Id="rId19" Type="http://schemas.openxmlformats.org/officeDocument/2006/relationships/image" Target="../media/image24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86.png"/><Relationship Id="rId22" Type="http://schemas.openxmlformats.org/officeDocument/2006/relationships/hyperlink" Target="https://drive.google.com/file/d/1YDU-WnEv-hzUQTD8x5t5LFgYWLmdraNR/view?usp=sharing" TargetMode="External"/><Relationship Id="rId27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45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101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105.png"/><Relationship Id="rId17" Type="http://schemas.openxmlformats.org/officeDocument/2006/relationships/image" Target="../media/image69.png"/><Relationship Id="rId2" Type="http://schemas.openxmlformats.org/officeDocument/2006/relationships/image" Target="../media/image100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108.png"/><Relationship Id="rId23" Type="http://schemas.openxmlformats.org/officeDocument/2006/relationships/image" Target="../media/image89.png"/><Relationship Id="rId10" Type="http://schemas.openxmlformats.org/officeDocument/2006/relationships/image" Target="../media/image66.png"/><Relationship Id="rId19" Type="http://schemas.openxmlformats.org/officeDocument/2006/relationships/image" Target="../media/image24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image" Target="../media/image107.png"/><Relationship Id="rId2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352195"/>
            <a:ext cx="728109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16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1" name="Object 11">
            <a:extLst>
              <a:ext uri="{FF2B5EF4-FFF2-40B4-BE49-F238E27FC236}">
                <a16:creationId xmlns:a16="http://schemas.microsoft.com/office/drawing/2014/main" id="{CA659A94-101A-48B8-8F2A-BF67F77D54B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0353" y="3993801"/>
            <a:ext cx="4531486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0737" y="1268848"/>
            <a:ext cx="3623936" cy="787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8799" y="2145679"/>
            <a:ext cx="2893495" cy="4354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393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90483" cy="2630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452" y="2101333"/>
            <a:ext cx="8229354" cy="4630010"/>
            <a:chOff x="1280452" y="2101333"/>
            <a:chExt cx="8229354" cy="4630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452" y="2101333"/>
              <a:ext cx="8229354" cy="4630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27" name="Object 26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0" name="Object 29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4467" y="8086591"/>
            <a:ext cx="4789820" cy="12515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0654" y="7627190"/>
            <a:ext cx="563872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2" name="Object 39">
            <a:extLst>
              <a:ext uri="{FF2B5EF4-FFF2-40B4-BE49-F238E27FC236}">
                <a16:creationId xmlns:a16="http://schemas.microsoft.com/office/drawing/2014/main" id="{64638240-69D1-4EE7-B37D-F54766690D72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12763" y="6073468"/>
            <a:ext cx="5957794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485" y="1352195"/>
            <a:ext cx="6013760" cy="3058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1" y="911521"/>
            <a:ext cx="9282186" cy="7626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18" name="Object 23">
            <a:extLst>
              <a:ext uri="{FF2B5EF4-FFF2-40B4-BE49-F238E27FC236}">
                <a16:creationId xmlns:a16="http://schemas.microsoft.com/office/drawing/2014/main" id="{6DDAF69B-023E-478E-94CB-9F795BE49B8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3984277"/>
            <a:ext cx="4344604" cy="457131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BA9B40B9-FC76-4A5E-A1AA-0F01AF05321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09905" y="7388905"/>
            <a:ext cx="4435306" cy="16295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48689" cy="8525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44587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139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134601"/>
            <a:ext cx="969369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1987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95351" y="1243127"/>
            <a:ext cx="687980" cy="729676"/>
            <a:chOff x="14818072" y="1243127"/>
            <a:chExt cx="687980" cy="729676"/>
          </a:xfrm>
        </p:grpSpPr>
        <p:pic>
          <p:nvPicPr>
            <p:cNvPr id="19" name="Object 18">
              <a:hlinkClick r:id="rId12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9383" y="1243641"/>
            <a:ext cx="808017" cy="808017"/>
            <a:chOff x="15612104" y="1243641"/>
            <a:chExt cx="808017" cy="808017"/>
          </a:xfrm>
        </p:grpSpPr>
        <p:pic>
          <p:nvPicPr>
            <p:cNvPr id="22" name="Object 21">
              <a:hlinkClick r:id="rId14"/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09440" y="1382272"/>
            <a:ext cx="3625325" cy="7497271"/>
            <a:chOff x="5409440" y="138227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9440" y="138227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0275" y="1909174"/>
            <a:ext cx="2844461" cy="1100797"/>
            <a:chOff x="14670275" y="1909174"/>
            <a:chExt cx="2844461" cy="1100797"/>
          </a:xfrm>
        </p:grpSpPr>
        <p:pic>
          <p:nvPicPr>
            <p:cNvPr id="37" name="Object 36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70275" y="1909174"/>
              <a:ext cx="2844461" cy="1100797"/>
            </a:xfrm>
            <a:prstGeom prst="rect">
              <a:avLst/>
            </a:prstGeom>
          </p:spPr>
        </p:pic>
      </p:grpSp>
      <p:pic>
        <p:nvPicPr>
          <p:cNvPr id="29" name="Object 16">
            <a:extLst>
              <a:ext uri="{FF2B5EF4-FFF2-40B4-BE49-F238E27FC236}">
                <a16:creationId xmlns:a16="http://schemas.microsoft.com/office/drawing/2014/main" id="{64BAA84B-59AB-445A-B61F-6B278345276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99610" y="2926791"/>
            <a:ext cx="6037023" cy="3071507"/>
          </a:xfrm>
          <a:prstGeom prst="rect">
            <a:avLst/>
          </a:prstGeom>
        </p:spPr>
      </p:pic>
      <p:pic>
        <p:nvPicPr>
          <p:cNvPr id="30" name="Object 38">
            <a:extLst>
              <a:ext uri="{FF2B5EF4-FFF2-40B4-BE49-F238E27FC236}">
                <a16:creationId xmlns:a16="http://schemas.microsoft.com/office/drawing/2014/main" id="{BA84EFA6-23B0-48F4-84F9-3AF4E3739833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12763" y="6073468"/>
            <a:ext cx="6262929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999" y="1352195"/>
            <a:ext cx="524604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5256" y="912920"/>
            <a:ext cx="9277069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22" name="Object 21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36" name="Object 35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9D9947E3-3986-4CC6-9E10-DCB1029D474A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5"/>
              <a:extLst>
                <a:ext uri="{FF2B5EF4-FFF2-40B4-BE49-F238E27FC236}">
                  <a16:creationId xmlns:a16="http://schemas.microsoft.com/office/drawing/2014/main" id="{68A8885B-3664-48DE-8F1A-3F0BAA2B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7C73F0A1-66D3-4E4B-90D9-AA419C7D79B3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7"/>
              <a:extLst>
                <a:ext uri="{FF2B5EF4-FFF2-40B4-BE49-F238E27FC236}">
                  <a16:creationId xmlns:a16="http://schemas.microsoft.com/office/drawing/2014/main" id="{0EF6C3B5-6A33-401D-AD21-25FFFE07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ACDE75FB-265C-4651-BC2C-BFD13DFDAAE1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8"/>
              <a:extLst>
                <a:ext uri="{FF2B5EF4-FFF2-40B4-BE49-F238E27FC236}">
                  <a16:creationId xmlns:a16="http://schemas.microsoft.com/office/drawing/2014/main" id="{2F407394-14E2-4B95-9D66-5D4473B1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40" name="그룹 1009">
            <a:extLst>
              <a:ext uri="{FF2B5EF4-FFF2-40B4-BE49-F238E27FC236}">
                <a16:creationId xmlns:a16="http://schemas.microsoft.com/office/drawing/2014/main" id="{2191CCEA-DE85-43E5-9DE5-693955F9122B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1" name="Object 32">
              <a:hlinkClick r:id="rId19"/>
              <a:extLst>
                <a:ext uri="{FF2B5EF4-FFF2-40B4-BE49-F238E27FC236}">
                  <a16:creationId xmlns:a16="http://schemas.microsoft.com/office/drawing/2014/main" id="{EB159C63-A90C-40CB-9C8C-071A7FC3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70" y="1011297"/>
            <a:ext cx="3827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400" y="2783629"/>
            <a:ext cx="3093716" cy="1387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0001" y="6240175"/>
            <a:ext cx="4427470" cy="36956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9" y="6445263"/>
            <a:ext cx="6311348" cy="3270237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1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4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3" name="그림 2">
            <a:hlinkClick r:id="rId27"/>
            <a:extLst>
              <a:ext uri="{FF2B5EF4-FFF2-40B4-BE49-F238E27FC236}">
                <a16:creationId xmlns:a16="http://schemas.microsoft.com/office/drawing/2014/main" id="{F4C27D77-4E40-406E-87DA-97B3368940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639" y="2532326"/>
            <a:ext cx="3282407" cy="980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2" name="Object 14">
            <a:extLst>
              <a:ext uri="{FF2B5EF4-FFF2-40B4-BE49-F238E27FC236}">
                <a16:creationId xmlns:a16="http://schemas.microsoft.com/office/drawing/2014/main" id="{96196FE1-38BD-43BA-9AC5-65F1501D169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258" y="4146182"/>
            <a:ext cx="4842897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  <p:pic>
        <p:nvPicPr>
          <p:cNvPr id="42" name="Object 48">
            <a:extLst>
              <a:ext uri="{FF2B5EF4-FFF2-40B4-BE49-F238E27FC236}">
                <a16:creationId xmlns:a16="http://schemas.microsoft.com/office/drawing/2014/main" id="{CBF1F759-D4D3-486C-B656-E25D147447BB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33048" y="6559153"/>
            <a:ext cx="6357538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2" name="Object 14">
            <a:extLst>
              <a:ext uri="{FF2B5EF4-FFF2-40B4-BE49-F238E27FC236}">
                <a16:creationId xmlns:a16="http://schemas.microsoft.com/office/drawing/2014/main" id="{6F439EBD-EF90-44A5-819F-C06C337FDF9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2096" y="3960258"/>
            <a:ext cx="4842897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0"/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10">
            <a:extLst>
              <a:ext uri="{FF2B5EF4-FFF2-40B4-BE49-F238E27FC236}">
                <a16:creationId xmlns:a16="http://schemas.microsoft.com/office/drawing/2014/main" id="{AB4EFDA9-D36B-4ABE-861F-52A6D6B1F0EA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34" name="Object 41">
              <a:hlinkClick r:id="rId22"/>
              <a:extLst>
                <a:ext uri="{FF2B5EF4-FFF2-40B4-BE49-F238E27FC236}">
                  <a16:creationId xmlns:a16="http://schemas.microsoft.com/office/drawing/2014/main" id="{6D6E37FC-FD22-4FD0-B9F8-F7D4FA27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  <p:pic>
        <p:nvPicPr>
          <p:cNvPr id="35" name="Object 43">
            <a:extLst>
              <a:ext uri="{FF2B5EF4-FFF2-40B4-BE49-F238E27FC236}">
                <a16:creationId xmlns:a16="http://schemas.microsoft.com/office/drawing/2014/main" id="{4BF8F78C-5566-418C-AEE6-F0BDD54FBBF4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9477" y="4788582"/>
            <a:ext cx="5957794" cy="457131"/>
          </a:xfrm>
          <a:prstGeom prst="rect">
            <a:avLst/>
          </a:prstGeom>
        </p:spPr>
      </p:pic>
      <p:pic>
        <p:nvPicPr>
          <p:cNvPr id="37" name="Object 15">
            <a:extLst>
              <a:ext uri="{FF2B5EF4-FFF2-40B4-BE49-F238E27FC236}">
                <a16:creationId xmlns:a16="http://schemas.microsoft.com/office/drawing/2014/main" id="{F43D3892-DB4E-4F8B-AF29-0E04133E82E0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38" name="Object 16">
            <a:extLst>
              <a:ext uri="{FF2B5EF4-FFF2-40B4-BE49-F238E27FC236}">
                <a16:creationId xmlns:a16="http://schemas.microsoft.com/office/drawing/2014/main" id="{38E9592B-96B2-4F44-8EBB-25F6D82D2459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40" name="Object 24">
            <a:extLst>
              <a:ext uri="{FF2B5EF4-FFF2-40B4-BE49-F238E27FC236}">
                <a16:creationId xmlns:a16="http://schemas.microsoft.com/office/drawing/2014/main" id="{6A428DC5-879D-4A78-A276-4F2E60FC5CBC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1382" y="2635753"/>
            <a:ext cx="4242923" cy="22277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17" name="Object 20">
            <a:extLst>
              <a:ext uri="{FF2B5EF4-FFF2-40B4-BE49-F238E27FC236}">
                <a16:creationId xmlns:a16="http://schemas.microsoft.com/office/drawing/2014/main" id="{AB3B1B3A-DAF7-48D1-B186-127F79586B7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0353" y="3993801"/>
            <a:ext cx="5197022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pic>
        <p:nvPicPr>
          <p:cNvPr id="31" name="Object 37">
            <a:extLst>
              <a:ext uri="{FF2B5EF4-FFF2-40B4-BE49-F238E27FC236}">
                <a16:creationId xmlns:a16="http://schemas.microsoft.com/office/drawing/2014/main" id="{46784A91-188D-4CB4-B726-4615BDF964C7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97144" y="6414315"/>
            <a:ext cx="5957794" cy="457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14</cp:revision>
  <dcterms:created xsi:type="dcterms:W3CDTF">2021-11-19T21:35:06Z</dcterms:created>
  <dcterms:modified xsi:type="dcterms:W3CDTF">2022-01-11T08:58:39Z</dcterms:modified>
</cp:coreProperties>
</file>